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0" r:id="rId8"/>
    <p:sldId id="261" r:id="rId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8B139E-0CC4-E68C-6F41-8B5E06EF3B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934F95D-08C5-6089-B8D9-D28BF43FFE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4708E37-D580-6C3F-7EF1-3F57056A7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8F44AF2F-0CE9-C659-ADA8-79345EE11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61692F2-FD01-A2B7-4DFE-83CA175D4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03112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86B7C1-2BC1-6678-B7B1-9D2156EE7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DCEBE98F-7363-CF82-E8B3-73AF81A2A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8E11384B-B980-D789-7DEF-FC234BF67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9404A91-866F-27B1-5891-6EF048992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ACEC085-1B8C-8882-155D-2167901E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468068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7C982B8-2BE9-17EC-54CD-47DA697CD6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7818B356-A858-3F93-8689-7C932536B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B588E0C-E845-FDBF-0107-0F9D898CA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23A3FC6-8848-13C9-D055-3D1763C27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862CC3C-05B4-21C6-4253-6262241D9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609205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C510C7-6A21-BC0A-590D-DB650DEE56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EF229887-A52B-D2FE-013A-CFED072BD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AAE193E-3AF0-65BD-2000-34F421586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4069D89-551C-4CD4-1C10-0EF5F08D6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587EE2F-D017-8FE5-30B0-C53BE8C6E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169144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BA2647-0986-E2F2-C29F-44D5176D1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96F3647-348A-D561-4150-1A50F6E522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5A2FF3B-73FB-E406-59BD-1F45AF714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B04340AC-4507-6065-3396-9771A9C54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7A18150-1046-7898-65F1-9B4ED911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01653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C7D51-0D2C-BA2B-4A1F-07098838C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DDF0EECF-16C0-8E87-CA8F-FE68CDDE38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B441C0EB-7FE8-885C-CA13-A7369661F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CC74F2B5-6FD7-32F7-DF0B-79371B94AF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3FA4E3AC-B5A8-B326-96BA-469F28DE5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837E6527-1272-98EF-E1EF-D37E8DFD7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991134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D6400E-8E72-130F-48FA-1C45D06FE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642A12D0-9F98-C5ED-323F-46F1A3CC75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F5A61577-74B4-45F8-ADA7-3B1002955F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3E3E0E16-F329-A2FF-E91B-3B88A974E7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07EC27B3-F531-67D3-75D2-9631691FBB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FD2037F3-8487-1C8D-C6D4-A9719BBF9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609C26F8-02E3-0B43-6CD3-A4B70B7DE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B0E128A8-D9AC-5E68-6E0E-7566AEB36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64583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13B8FA-C5C6-3964-7199-C07C4BF1F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C0145B04-3B71-8884-E3CF-F9D15B1B8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6B57483D-3C62-7C43-65DE-4434AC596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073989DF-CB6E-4DBB-5E9E-F5EC4F9AE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046188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3DE2F321-85A5-06FC-BB6B-6D7C43408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F40CF6EF-8834-FB5F-70F4-3CA639334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EA054378-FDE8-2B1C-4586-34F092CDF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34245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94929D-4C79-1197-DD72-4F6436687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FC08CF4-65A9-BAB2-056B-82B13F1C57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A2D7EE2C-5CD7-3D32-28E5-21E85690D0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CC56731-80E5-0367-3F9B-32853FC21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F8D3976B-ECED-78E0-2B1B-0D3D1012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F3D63C6B-5962-898E-8712-0214C9192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48998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C64E51-2F76-CB95-5665-A77450621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F59FA437-8FC7-E324-0C27-CF80E7A732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9A605790-F81C-430F-3879-1CEC587ADE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14179B58-7A12-104A-CD09-B5EB9ADB5D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3D9E819-01C6-C95E-7CAA-377CC7EC8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8944231C-004F-A73C-110D-EFADD83174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27248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8C72CA9D-3208-384B-6965-B09669F7D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74653587-D686-ADA3-1C98-49D953227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79FED53-7AAE-3169-BF08-D7DEAD9590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791175-ED8A-43A3-9C55-8B6B1F5E4632}" type="datetimeFigureOut">
              <a:rPr lang="pt-PT" smtClean="0"/>
              <a:t>28/02/2024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5784D283-B90E-D12C-5D62-8000AA3862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CAC0185-4006-2B14-694C-0EA6501B2C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980F7E-69AD-4335-ACE5-066059D22973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980618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CC1DD2-DD47-8C94-EB88-A760D76F47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PT" sz="5400"/>
              <a:t>Laboratório </a:t>
            </a:r>
            <a:r>
              <a:rPr lang="pt-PT" sz="5400" dirty="0"/>
              <a:t>de sistemas digitais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53BFFF-F448-5A38-9A52-7851C01967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PT" sz="4400" dirty="0"/>
              <a:t>Marcador de Ténis</a:t>
            </a:r>
          </a:p>
          <a:p>
            <a:r>
              <a:rPr lang="pt-PT" sz="1600" dirty="0"/>
              <a:t>Luís Sousa </a:t>
            </a:r>
            <a:r>
              <a:rPr lang="pt-PT" sz="1600" dirty="0" err="1"/>
              <a:t>nMec</a:t>
            </a:r>
            <a:r>
              <a:rPr lang="pt-PT" sz="1600" dirty="0"/>
              <a:t> 108583</a:t>
            </a:r>
          </a:p>
        </p:txBody>
      </p:sp>
    </p:spTree>
    <p:extLst>
      <p:ext uri="{BB962C8B-B14F-4D97-AF65-F5344CB8AC3E}">
        <p14:creationId xmlns:p14="http://schemas.microsoft.com/office/powerpoint/2010/main" val="36374204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A90C60-15A1-365C-5F30-772DDF9C9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Componentes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2BB5CCC1-0A52-DA72-9B33-633887C17E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PT" sz="1500" dirty="0"/>
              <a:t>Este projeto tem diversos componentes tais como:</a:t>
            </a:r>
          </a:p>
          <a:p>
            <a:pPr marL="0" indent="0">
              <a:buNone/>
            </a:pPr>
            <a:r>
              <a:rPr lang="pt-PT" sz="1500" dirty="0"/>
              <a:t>	- 3 </a:t>
            </a:r>
            <a:r>
              <a:rPr lang="pt-PT" sz="1500" dirty="0" err="1"/>
              <a:t>debouncers</a:t>
            </a:r>
            <a:r>
              <a:rPr lang="pt-PT" sz="1500" dirty="0"/>
              <a:t> , cada um para cada entrada sendo estas o jogador A/B e o </a:t>
            </a:r>
            <a:r>
              <a:rPr lang="pt-PT" sz="1500" dirty="0" err="1"/>
              <a:t>reset</a:t>
            </a:r>
            <a:endParaRPr lang="pt-PT" sz="1500" dirty="0"/>
          </a:p>
          <a:p>
            <a:pPr marL="0" indent="0">
              <a:buNone/>
            </a:pPr>
            <a:r>
              <a:rPr lang="pt-PT" sz="1500" dirty="0"/>
              <a:t>	- 1 </a:t>
            </a:r>
            <a:r>
              <a:rPr lang="pt-PT" sz="1500" dirty="0" err="1"/>
              <a:t>counter</a:t>
            </a:r>
            <a:endParaRPr lang="pt-PT" sz="1500" dirty="0"/>
          </a:p>
          <a:p>
            <a:pPr marL="0" indent="0">
              <a:buNone/>
            </a:pPr>
            <a:r>
              <a:rPr lang="pt-PT" sz="1500" dirty="0"/>
              <a:t>	- 1 MEF que engloba o Tie-Break e a situação de eventual </a:t>
            </a:r>
            <a:r>
              <a:rPr lang="pt-PT" sz="1500" dirty="0" err="1"/>
              <a:t>Douce</a:t>
            </a:r>
            <a:endParaRPr lang="pt-PT" sz="1500" dirty="0"/>
          </a:p>
          <a:p>
            <a:pPr marL="0" indent="0">
              <a:buNone/>
            </a:pPr>
            <a:r>
              <a:rPr lang="pt-PT" sz="1500" dirty="0"/>
              <a:t>	- 1 </a:t>
            </a:r>
            <a:r>
              <a:rPr lang="pt-PT" sz="1500" dirty="0" err="1"/>
              <a:t>decoder</a:t>
            </a:r>
            <a:endParaRPr lang="pt-PT" sz="1500" dirty="0"/>
          </a:p>
          <a:p>
            <a:pPr marL="0" indent="0">
              <a:buNone/>
            </a:pPr>
            <a:r>
              <a:rPr lang="pt-PT" sz="1500" dirty="0"/>
              <a:t>	- 1 adaptador para saídas adicionais nos HEX</a:t>
            </a:r>
          </a:p>
          <a:p>
            <a:pPr marL="0" indent="0">
              <a:buNone/>
            </a:pPr>
            <a:endParaRPr lang="pt-PT" sz="1500" dirty="0"/>
          </a:p>
          <a:p>
            <a:pPr marL="0" indent="0">
              <a:buNone/>
            </a:pPr>
            <a:r>
              <a:rPr lang="pt-PT" sz="1500" dirty="0"/>
              <a:t>De modo ao marcador funcionar de uma forma manual foram implementados inputs como:</a:t>
            </a:r>
          </a:p>
          <a:p>
            <a:pPr marL="0" indent="0">
              <a:buNone/>
            </a:pPr>
            <a:r>
              <a:rPr lang="pt-PT" sz="1500" dirty="0"/>
              <a:t>	- KEY3 e KEY0 para selecionar o jogador que irá pontuar</a:t>
            </a:r>
          </a:p>
          <a:p>
            <a:pPr marL="0" indent="0">
              <a:buNone/>
            </a:pPr>
            <a:r>
              <a:rPr lang="pt-PT" sz="1500" dirty="0"/>
              <a:t>	- KEY1 para recomeçar o jogo em curso ( para evitar </a:t>
            </a:r>
            <a:r>
              <a:rPr lang="pt-PT" sz="1500" dirty="0" err="1"/>
              <a:t>reset</a:t>
            </a:r>
            <a:r>
              <a:rPr lang="pt-PT" sz="1500" dirty="0"/>
              <a:t> acidental foi implementado um </a:t>
            </a:r>
            <a:r>
              <a:rPr lang="pt-PT" sz="1500" dirty="0" err="1"/>
              <a:t>delay</a:t>
            </a:r>
            <a:r>
              <a:rPr lang="pt-PT" sz="1500" dirty="0"/>
              <a:t> de 3 segundos no 		   </a:t>
            </a:r>
            <a:r>
              <a:rPr lang="pt-PT" sz="1500" dirty="0" err="1"/>
              <a:t>debouncer</a:t>
            </a:r>
            <a:r>
              <a:rPr lang="pt-PT" sz="1500" dirty="0"/>
              <a:t> ao qual este input se encontra conectado (</a:t>
            </a:r>
            <a:r>
              <a:rPr lang="pt-PT" sz="1500" dirty="0" err="1"/>
              <a:t>mSecMinInWidth</a:t>
            </a:r>
            <a:r>
              <a:rPr lang="pt-PT" sz="1500" dirty="0"/>
              <a:t> = 3000))</a:t>
            </a:r>
          </a:p>
          <a:p>
            <a:pPr marL="0" indent="0">
              <a:buNone/>
            </a:pPr>
            <a:endParaRPr lang="pt-PT" sz="1500" dirty="0"/>
          </a:p>
          <a:p>
            <a:pPr marL="0" indent="0">
              <a:buNone/>
            </a:pPr>
            <a:r>
              <a:rPr lang="pt-PT" sz="1500" dirty="0"/>
              <a:t>Para a visualização dos pontos definiram-se os HEX7 a 4 e para a visualização dos jogos dentro dos sets utilizaram-se os HEX1 e 0 </a:t>
            </a:r>
          </a:p>
        </p:txBody>
      </p:sp>
    </p:spTree>
    <p:extLst>
      <p:ext uri="{BB962C8B-B14F-4D97-AF65-F5344CB8AC3E}">
        <p14:creationId xmlns:p14="http://schemas.microsoft.com/office/powerpoint/2010/main" val="33687688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4E5690-CBB3-762F-07C4-E07A8C3E3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Esquema do projeto em BDF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0A9BA532-A1FD-9A3D-EA55-C946A72F42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93747"/>
            <a:ext cx="10515600" cy="3500694"/>
          </a:xfrm>
        </p:spPr>
      </p:pic>
    </p:spTree>
    <p:extLst>
      <p:ext uri="{BB962C8B-B14F-4D97-AF65-F5344CB8AC3E}">
        <p14:creationId xmlns:p14="http://schemas.microsoft.com/office/powerpoint/2010/main" val="2997196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EDFE3F-C2D2-B884-140E-0C3B61AB0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Pontuação ao longo do jogo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E354154-595E-A361-F595-CB476B550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t-PT" sz="1500" dirty="0"/>
          </a:p>
          <a:p>
            <a:pPr marL="0" indent="0">
              <a:buNone/>
            </a:pPr>
            <a:r>
              <a:rPr lang="pt-PT" sz="1500" dirty="0"/>
              <a:t>De modo a fazer com que a contagem dos pontos decorra sem erros foram feitas duas componentes distintas para serem interligadas sendo estas o contador e a Máquina de estados.</a:t>
            </a:r>
          </a:p>
          <a:p>
            <a:pPr marL="0" indent="0">
              <a:buNone/>
            </a:pPr>
            <a:endParaRPr lang="pt-PT" sz="1500" dirty="0"/>
          </a:p>
          <a:p>
            <a:pPr marL="0" indent="0">
              <a:buNone/>
            </a:pPr>
            <a:r>
              <a:rPr lang="pt-PT" sz="1500" dirty="0"/>
              <a:t>Não foi tudo implementado numa máquina de estados de modo a diminuir o número de casos possíveis e para evitar o aparecimento de </a:t>
            </a:r>
            <a:r>
              <a:rPr lang="pt-PT" sz="1500" dirty="0" err="1"/>
              <a:t>latches</a:t>
            </a:r>
            <a:r>
              <a:rPr lang="pt-PT" sz="1500" dirty="0"/>
              <a:t>.</a:t>
            </a:r>
          </a:p>
          <a:p>
            <a:pPr marL="0" indent="0">
              <a:buNone/>
            </a:pPr>
            <a:endParaRPr lang="pt-PT" sz="1500" dirty="0"/>
          </a:p>
          <a:p>
            <a:pPr marL="0" indent="0">
              <a:buNone/>
            </a:pPr>
            <a:endParaRPr lang="pt-PT" sz="1500" dirty="0"/>
          </a:p>
          <a:p>
            <a:pPr marL="0" indent="0">
              <a:buNone/>
            </a:pPr>
            <a:endParaRPr lang="pt-PT" sz="1500" dirty="0"/>
          </a:p>
          <a:p>
            <a:pPr marL="0" indent="0">
              <a:buNone/>
            </a:pPr>
            <a:endParaRPr lang="pt-PT" sz="1500" dirty="0"/>
          </a:p>
          <a:p>
            <a:pPr marL="0" indent="0">
              <a:buNone/>
            </a:pPr>
            <a:endParaRPr lang="pt-PT" sz="1500" dirty="0"/>
          </a:p>
          <a:p>
            <a:pPr marL="0" indent="0">
              <a:buNone/>
            </a:pPr>
            <a:r>
              <a:rPr lang="pt-PT" sz="1500" dirty="0"/>
              <a:t>À medida que os jogadores vão pontuando, o contador irá registar o input e </a:t>
            </a:r>
            <a:r>
              <a:rPr lang="pt-PT" sz="1500" dirty="0" err="1"/>
              <a:t>enviar-lo</a:t>
            </a:r>
            <a:r>
              <a:rPr lang="pt-PT" sz="1500" dirty="0"/>
              <a:t> para a maquina de estados que por sua vez enviará a instrução ao </a:t>
            </a:r>
            <a:r>
              <a:rPr lang="pt-PT" sz="1500" dirty="0" err="1"/>
              <a:t>decoder</a:t>
            </a:r>
            <a:r>
              <a:rPr lang="pt-PT" sz="1500" dirty="0"/>
              <a:t> de modo a </a:t>
            </a:r>
            <a:r>
              <a:rPr lang="pt-PT" sz="1500" dirty="0" err="1"/>
              <a:t>mostar</a:t>
            </a:r>
            <a:r>
              <a:rPr lang="pt-PT" sz="1500" dirty="0"/>
              <a:t> a pontuação correta. No ficheiro Top </a:t>
            </a:r>
            <a:r>
              <a:rPr lang="pt-PT" sz="1500" dirty="0" err="1"/>
              <a:t>Level</a:t>
            </a:r>
            <a:r>
              <a:rPr lang="pt-PT" sz="1500" dirty="0"/>
              <a:t> a saída do </a:t>
            </a:r>
            <a:r>
              <a:rPr lang="pt-PT" sz="1500" dirty="0" err="1"/>
              <a:t>counter</a:t>
            </a:r>
            <a:r>
              <a:rPr lang="pt-PT" sz="1500" dirty="0"/>
              <a:t>(</a:t>
            </a:r>
            <a:r>
              <a:rPr lang="pt-PT" sz="1500" dirty="0" err="1"/>
              <a:t>s_countA</a:t>
            </a:r>
            <a:r>
              <a:rPr lang="pt-PT" sz="1500" dirty="0"/>
              <a:t> e </a:t>
            </a:r>
            <a:r>
              <a:rPr lang="pt-PT" sz="1500" dirty="0" err="1"/>
              <a:t>s_countB</a:t>
            </a:r>
            <a:r>
              <a:rPr lang="pt-PT" sz="1500" dirty="0"/>
              <a:t>) servirá como os inputs da máquina de estados que por sua vez irá enviar uma instrução para o </a:t>
            </a:r>
            <a:r>
              <a:rPr lang="pt-PT" sz="1500" dirty="0" err="1"/>
              <a:t>decoder</a:t>
            </a:r>
            <a:r>
              <a:rPr lang="pt-PT" sz="1500" dirty="0"/>
              <a:t> mostrar a atual </a:t>
            </a:r>
            <a:r>
              <a:rPr lang="pt-PT" sz="1500" dirty="0" err="1"/>
              <a:t>pontação</a:t>
            </a:r>
            <a:r>
              <a:rPr lang="pt-PT" sz="1500" dirty="0"/>
              <a:t>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BA09B923-0888-B342-A123-3537DD3F53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7007" y="3741811"/>
            <a:ext cx="3977985" cy="1310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5016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D85A718E-A316-A8FA-D09B-CB99D4F6D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5035" y="1576705"/>
            <a:ext cx="5281930" cy="370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0453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F730C21417F564BA64EB0878451A1B3" ma:contentTypeVersion="11" ma:contentTypeDescription="Create a new document." ma:contentTypeScope="" ma:versionID="9e5db26bccea64239dab967f035d5322">
  <xsd:schema xmlns:xsd="http://www.w3.org/2001/XMLSchema" xmlns:xs="http://www.w3.org/2001/XMLSchema" xmlns:p="http://schemas.microsoft.com/office/2006/metadata/properties" xmlns:ns3="87f4331e-dfd8-42d8-b9f0-b5a6285bae22" targetNamespace="http://schemas.microsoft.com/office/2006/metadata/properties" ma:root="true" ma:fieldsID="13808fb89bfcf8fd97cb3c3d34e80d2d" ns3:_="">
    <xsd:import namespace="87f4331e-dfd8-42d8-b9f0-b5a6285bae2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7f4331e-dfd8-42d8-b9f0-b5a6285bae2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315F216-0AE9-451D-88B7-09027FCDF46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7f4331e-dfd8-42d8-b9f0-b5a6285bae2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E288C86-FAFC-4570-9E0B-6E9EDFC6DE1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15706EE-7129-4EFF-B927-5E38B3B6F971}">
  <ds:schemaRefs>
    <ds:schemaRef ds:uri="87f4331e-dfd8-42d8-b9f0-b5a6285bae22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304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Tema do Office</vt:lpstr>
      <vt:lpstr>Laboratório de sistemas digitais</vt:lpstr>
      <vt:lpstr>Componentes</vt:lpstr>
      <vt:lpstr>Esquema do projeto em BDF</vt:lpstr>
      <vt:lpstr>Pontuação ao longo do jogo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Laboratório de sistemas digitais</dc:title>
  <dc:creator>Luis Sousa</dc:creator>
  <cp:lastModifiedBy>Luis Sousa</cp:lastModifiedBy>
  <cp:revision>3</cp:revision>
  <dcterms:created xsi:type="dcterms:W3CDTF">2022-06-21T19:26:23Z</dcterms:created>
  <dcterms:modified xsi:type="dcterms:W3CDTF">2024-02-28T11:42:54Z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0x0101005F730C21417F564BA64EB0878451A1B3</vt:lpwstr>
  </property>
</Properties>
</file>

<file path=docProps/thumbnail.jpeg>
</file>